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70" r:id="rId5"/>
    <p:sldId id="268" r:id="rId6"/>
    <p:sldId id="269" r:id="rId7"/>
    <p:sldId id="271" r:id="rId8"/>
    <p:sldId id="264" r:id="rId9"/>
    <p:sldId id="272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D:\ДетСад\Desktop\img-6978-800x6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667000"/>
            <a:ext cx="5084274" cy="4080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81000" y="762000"/>
            <a:ext cx="8382000" cy="187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Сказкотерапия  </a:t>
            </a:r>
          </a:p>
          <a:p>
            <a:pPr>
              <a:lnSpc>
                <a:spcPct val="107000"/>
              </a:lnSpc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работе  психолога  ДОУ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5029201"/>
            <a:ext cx="28956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Подготовила: Педагог-психолог  Джалилова Э.А.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D:\ДетСад\Desktop\15fcf9894bedeed8ba4ec504f4bddfd43eb7562144393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524000"/>
            <a:ext cx="6629400" cy="5051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57200" y="3048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«Сказка развивает внутренние силы ребенка, </a:t>
            </a:r>
          </a:p>
          <a:p>
            <a:pPr algn="just"/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благодаря которым человек не может не делать добра, </a:t>
            </a:r>
          </a:p>
          <a:p>
            <a:pPr algn="just"/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есть учит сопереживать.»           В.А. Сухомлинский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00200" y="255008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СПАСИБО ЗА ВНИМАНИЕ!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" y="304799"/>
            <a:ext cx="838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 использования сказкотерапии </a:t>
            </a:r>
          </a:p>
          <a:p>
            <a:pPr indent="449263"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работе психолога ДОУ</a:t>
            </a:r>
          </a:p>
          <a:p>
            <a:pPr indent="449263" algn="just"/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как и взрослые, все разные и к каждому нужно подобрать свой ключик.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Э.Фромм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отмечал: «Способность ребенка удивляться  познавать, умение находить решение в нестандартных ситуациях – это нацеленность на открытие нового и способность к глубокому осознанию своего опыта». </a:t>
            </a:r>
          </a:p>
          <a:p>
            <a:pPr indent="449263" algn="just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ребенок более склонен сочинять и рассказывать, другой не может усидеть на месте, и с ним необходимо постоянно двигаться. Третий любит что-то мастерить своими руками; четвертый обожает рисовать…. </a:t>
            </a:r>
          </a:p>
          <a:p>
            <a:pPr indent="449263" algn="just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То, как человек рисует, лепит, рассказывает, сочиняет, является ключом к познанию его внутреннего мира. Комбинируя различные приемы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сказкотерапии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можно помочь каждому ребенку прожить многие ситуации, с аналогами которых он столкнется во взрослой жизни, и значительно расширить его мировосприятие и способы взаимодействия с миром и другими людьми.</a:t>
            </a:r>
          </a:p>
          <a:p>
            <a:pPr indent="449263" algn="just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служит для ребенка посредником между реальностью и окружающим миром. Она приобщает его и к жизни, и к тысячелетней человеческой культуре. </a:t>
            </a:r>
          </a:p>
          <a:p>
            <a:pPr indent="449263" algn="just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примерах сказочных героев дети учатся разбираться в людских характерах. Ведь в сказочных ситуациях, при всей их фантастичности, много весьма жизненных, легко распознаваемых ребенком моментов. </a:t>
            </a: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" y="228601"/>
            <a:ext cx="8763000" cy="6594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«Сказкотерапия»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понятие, которое появилось сравнительно недавно, и у разных специалистов оно порождает множество ассоциаций. </a:t>
            </a:r>
          </a:p>
          <a:p>
            <a:pPr>
              <a:lnSpc>
                <a:spcPct val="107000"/>
              </a:lnSpc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одних «сказкотерапия» - это лечение сказками. </a:t>
            </a:r>
          </a:p>
          <a:p>
            <a:pPr>
              <a:lnSpc>
                <a:spcPct val="107000"/>
              </a:lnSpc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других – форма коррекционной работы, для третьих - средство передачи основных знаний о мире. </a:t>
            </a:r>
          </a:p>
          <a:p>
            <a:pPr>
              <a:lnSpc>
                <a:spcPct val="107000"/>
              </a:lnSpc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Каждому ребенку недостаточно просто прочитать сказку, раскрасить ее героев, поговорить о сюжете. </a:t>
            </a:r>
          </a:p>
          <a:p>
            <a:pPr>
              <a:lnSpc>
                <a:spcPct val="107000"/>
              </a:lnSpc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ребенком третьего тысячелетия необходимо осознавать и обдумывать сказки, вместе искать и находить сущность и жизненные уроки, понимать мораль сказки. </a:t>
            </a:r>
          </a:p>
          <a:p>
            <a:pPr>
              <a:lnSpc>
                <a:spcPct val="107000"/>
              </a:lnSpc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Сказкотерапия - терапия жизненными историями, окрашенная сказочной атмосферой, в которой может оказаться любой ребенок, ощутить себя в атмосфере сказки, раскрыть свой потенциал, нереализованные желания и мечты, а главное - возникает ощущение защищенности и вкус тайны. Сказка, живет в каждом человеке, способна развивать сокровища его души. </a:t>
            </a:r>
          </a:p>
          <a:p>
            <a:pPr>
              <a:lnSpc>
                <a:spcPct val="107000"/>
              </a:lnSpc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Сказкотерапия как психологический метод накладывает свои возрастные ограничения в процессе работы с детьми: ребенок должен иметь четкие представления о том, что существует сказочная действительность, которая отличается от реальности. Обычно навыки такого различения формируются у ребенка до 3,5-4 годов, хотя, безусловно, в каждом конкретном случае необходимо учитывать индивидуальные особенности развития ребенка. </a:t>
            </a:r>
          </a:p>
          <a:p>
            <a:pPr>
              <a:lnSpc>
                <a:spcPct val="107000"/>
              </a:lnSpc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Ценность сказок для психотерапии, психокоррекции и развития личности ребенка заключается в отсутствии в сказках дидактики, неопределенности места действия героев и победе добра над злом, способствует психологической защищенности ребенка. </a:t>
            </a:r>
          </a:p>
          <a:p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События сказочной истории естественно и логично вытекают друг из друга. Таким образом ребенок воспринимает и усваивает причинно-следственные связи, существующие в мире. Читая или слушая сказку, ребенок «вживается» в рассказ. Он может идентифицировать себя не только с главным героем, но и с другими персонажами. При этом развивается способность ребенка почувствовать себя на месте другого. Именно это и делает сказку эффективным психотерапевтическим и развивающим средством. В сказке ребенок примеряет разные модели поведения. Чем больше моделей он проигрывает, тем разнообразнее и полнее будут его взаимоотношения с другими.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Итак, самое главное в мире – это ребенок. В каждом взрослом человеке есть внутри маленький ребенок.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Поэтому, предмет сказкотерапии - это процесс воспитания внутреннего ребенка, развития души человека.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Издавна жизненный опыт передавался через образные истории. Однако опыт бывает разным.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Можно рассказать ребенку историю, случившуюся недавно. А можно не просто рассказать что-то интересное, но и сделать определенный вывод или задать вопрос, который бы подтолкнул слушателя к размышлениям о жизни. Именно такие истории особенно ценны с терапевтической точки зрения. Они - основа сказкотерапии.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Главное - посеять в душу ребенка зерна осознания. А для этого необходимо оставить слушателя с вопросами внутри.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Каждой сказке присуща своя неповторимость</a:t>
            </a:r>
            <a:r>
              <a:rPr lang="ru-RU" sz="1400" dirty="0" smtClean="0"/>
              <a:t>. </a:t>
            </a: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" y="228601"/>
            <a:ext cx="8763000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ru-RU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286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и задачи: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066800"/>
            <a:ext cx="8534400" cy="3187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>
              <a:lnSpc>
                <a:spcPct val="107000"/>
              </a:lnSpc>
            </a:pP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 сказкотерапии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активизация в ребенке творческого, созидающего начала, раскрытие глубин собственного внутреннего мира, развитие его самосознания.</a:t>
            </a:r>
            <a:endParaRPr lang="ru-RU" dirty="0" smtClean="0">
              <a:latin typeface="Calibri" pitchFamily="34" charset="0"/>
            </a:endParaRPr>
          </a:p>
          <a:p>
            <a:pPr marL="182563">
              <a:lnSpc>
                <a:spcPct val="107000"/>
              </a:lnSpc>
            </a:pPr>
            <a:endParaRPr lang="ru-RU" sz="800" b="1" u="sng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>
              <a:lnSpc>
                <a:spcPct val="107000"/>
              </a:lnSpc>
            </a:pP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 сказкотерапии:</a:t>
            </a:r>
            <a:endParaRPr lang="ru-RU" dirty="0" smtClean="0">
              <a:latin typeface="Calibri" pitchFamily="34" charset="0"/>
            </a:endParaRPr>
          </a:p>
          <a:p>
            <a:pPr marL="182563">
              <a:lnSpc>
                <a:spcPct val="107000"/>
              </a:lnSpc>
              <a:buFont typeface="Wingdings" pitchFamily="2" charset="2"/>
              <a:buChar char="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Создать условия для развития творческого воображения, оригинальности мышления.</a:t>
            </a:r>
            <a:endParaRPr lang="ru-RU" dirty="0" smtClean="0">
              <a:latin typeface="Calibri" pitchFamily="34" charset="0"/>
            </a:endParaRPr>
          </a:p>
          <a:p>
            <a:pPr marL="182563">
              <a:lnSpc>
                <a:spcPct val="107000"/>
              </a:lnSpc>
              <a:buFont typeface="Wingdings" pitchFamily="2" charset="2"/>
              <a:buChar char="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позитивное отношение ребенка к своему «Я».</a:t>
            </a:r>
            <a:endParaRPr lang="ru-RU" dirty="0" smtClean="0">
              <a:latin typeface="Calibri" pitchFamily="34" charset="0"/>
            </a:endParaRPr>
          </a:p>
          <a:p>
            <a:pPr marL="182563">
              <a:lnSpc>
                <a:spcPct val="107000"/>
              </a:lnSpc>
              <a:buFont typeface="Wingdings" pitchFamily="2" charset="2"/>
              <a:buChar char=""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Развивать саморегуляцию, умение снимать эмоциональное напряжение.</a:t>
            </a:r>
          </a:p>
          <a:p>
            <a:pPr marL="182563">
              <a:lnSpc>
                <a:spcPct val="107000"/>
              </a:lnSpc>
              <a:buFont typeface="Wingdings" pitchFamily="2" charset="2"/>
              <a:buChar char="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Развивать умения преодолевать трудности и страхи.</a:t>
            </a:r>
            <a:endParaRPr lang="ru-RU" dirty="0" smtClean="0">
              <a:latin typeface="Calibri" pitchFamily="34" charset="0"/>
            </a:endParaRPr>
          </a:p>
          <a:p>
            <a:pPr marL="182563">
              <a:lnSpc>
                <a:spcPct val="107000"/>
              </a:lnSpc>
              <a:buFont typeface="Wingdings" pitchFamily="2" charset="2"/>
              <a:buChar char=""/>
            </a:pPr>
            <a:r>
              <a:rPr lang="ru-RU" dirty="0" smtClean="0">
                <a:solidFill>
                  <a:srgbClr val="000000"/>
                </a:solidFill>
                <a:latin typeface="Georgia" pitchFamily="18" charset="0"/>
              </a:rPr>
              <a:t>Развивать воображение, творческие способности, речь.</a:t>
            </a:r>
          </a:p>
          <a:p>
            <a:pPr marL="182563">
              <a:lnSpc>
                <a:spcPct val="107000"/>
              </a:lnSpc>
              <a:buFont typeface="Wingdings" pitchFamily="2" charset="2"/>
              <a:buChar char="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Формировать навыки конструктивного выражения эмоций.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3400" y="304800"/>
            <a:ext cx="47032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сказок: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838198"/>
            <a:ext cx="8610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художественные сказки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народные и авторские;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дидактические сказки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создаются педагогом для подачи учебного материала, при этом абстрактные символы (цифры, буквы, звуки, арифметические действия и пр.) одушевляются;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сказки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создаются для мягкого влияния на поведение ребёнка, имеют ограничение по возрасту. Под коррекцией здесь понимается «замещение» неэффективного стиля поведения на более продуктивный, а также объяснение ребенку смысла происходящего;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психотерапевтические сказки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раскрывают глубинный смысл происходящих событий;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медитативные сказки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создаются для накопления положительного образного опыта, снятия психоэмоционального напряжения.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62000" y="381000"/>
            <a:ext cx="6477000" cy="533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методы сказкотерапии: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2954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Рассказывание и сочинительство (от самых маленьких до детей подготовительной группы, с учетом пассивного и активного словаря детей).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Сказкотерапевтическая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диагностика.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Рисование сказки (нарисовать, слепить или выразить сказку в виде аппликации, тестопластики).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Изготовить своими руками куклу по мотивам сказки.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Подготовить постановку сказки в виде настольного театра (рассказать сказку с помощью игрушек персонажей).</a:t>
            </a:r>
            <a:endParaRPr lang="ru-RU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" y="1524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коррекционно -  развивающего  сказкотерапевтического занятия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685802"/>
          <a:ext cx="8610600" cy="5507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745"/>
                <a:gridCol w="2845242"/>
                <a:gridCol w="4417613"/>
              </a:tblGrid>
              <a:tr h="34858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 работы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Назначение  этапа 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 этапа работы с детьми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569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Ритуал «входа»</a:t>
                      </a:r>
                    </a:p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в сказку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Создать настрой на совместную работу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Коллективное упражнение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сплачивание участников сказкотерапевтического занятия.</a:t>
                      </a:r>
                      <a:endParaRPr lang="ru-RU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6871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Повторение</a:t>
                      </a:r>
                    </a:p>
                    <a:p>
                      <a:pPr algn="ctr"/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Вспомнить то, что делали в прошлое занятие и какие выводы для себя сделали, какой опыт приобрели, чему научились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– психолог задает детям вопросы о том, что было в прошлый раз, т.е. в предыдущую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встречу. Уточняет что дети помнят и использовали ли они полученный опыт в течении этих дней пока они не приходили к психологу на занятия. Как им помогло в жизни то, чему они научились в прошлый раз.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5347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Расширение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Расширить представления ребенка о чем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либо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– психолог рассказывает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или показывает детям новую сказку, спрашивает  хотят ли дети этому научиться, попробовать , помочь сказочному герою из сказки и пр.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9417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Закрепление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Помочь детям в приобретении нового опыта, проявлении новых качеств личности ребенка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проводит игры,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позволяющие детям приобрести новый опыт . </a:t>
                      </a:r>
                    </a:p>
                    <a:p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рамках занятий совершаются символические путешествия, превращения и т.д.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5347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Интеграция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Связать новый полученный опыт с реальной жизнью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Ведущий – педагог, обсуждает и анализирует вместе с детьми, в каких ситуациях жизни они могут использовать тот или иной опыт , который в частности приобрели на занятии.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0598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Резюмирование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Обобщить приобретенный опыт,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связать его с уже имеющимся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 подводит итог занятия.</a:t>
                      </a:r>
                    </a:p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Четко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проговаривает последовательность происходившего на занятии с участием детей, отмечает отдельных детей за их заслуги, подчеркивает значимость приобретенного опыта, проговаривает конкретные ситуации реальной жизни, в которых дети могут использовать полученный новый опыт.</a:t>
                      </a:r>
                      <a:endParaRPr lang="ru-RU" sz="1050" dirty="0"/>
                    </a:p>
                  </a:txBody>
                  <a:tcPr/>
                </a:tc>
              </a:tr>
              <a:tr h="875367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Ритуал «выхода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 сказки</a:t>
                      </a: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Закрепить новый опыт, подготовить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ребенка к взаимодействию в привычной социальной среде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Повторение ритуала «входа» в занятие.</a:t>
                      </a:r>
                    </a:p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говорит :</a:t>
                      </a:r>
                      <a:r>
                        <a:rPr lang="ru-RU" sz="105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«Мы берем с собой все важное, что было сегодня с нами, все чему мы научились вместе.»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3400" y="3048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685800"/>
            <a:ext cx="8382000" cy="513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Сказкотерапия вводит ребенка в мир тех героев, которые ему встречаются в сказках. Дети переживают за героев, входят в их роль, вживаются в образы персонажей.</a:t>
            </a: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Сказка выводит ребенка за рамки обыденной жизни и помогает преодолеть расстояние между житейскими и жизненными смыслами. </a:t>
            </a:r>
          </a:p>
          <a:p>
            <a:pPr>
              <a:lnSpc>
                <a:spcPct val="107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 внутренний переход возможен только тогда, когда содержание сказки прошло через сопереживание другому лицу. В процессе этого переживания формируется механизм эмоционального предвосхищения, который помогает не только представить, но и пережить отдаленные последствия человеческих действий. </a:t>
            </a:r>
          </a:p>
          <a:p>
            <a:pPr>
              <a:lnSpc>
                <a:spcPct val="107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Путешествуя по сказочным сюжетам, пробуждается фантазия и образное мышление, мышление освобождается от стереотипов и шаблонов, даются простор творчеству. </a:t>
            </a:r>
          </a:p>
          <a:p>
            <a:pPr>
              <a:lnSpc>
                <a:spcPct val="107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 разряжаясь, сбрасывая зажимы, «отыгрывая» глубоко спрятанные в подсознании страх, беспокойство, агрессию или чувство вины, дети становятся мягче, добрее, увереннее в себе, восприимчивее к людям и окружающему миру. </a:t>
            </a:r>
          </a:p>
          <a:p>
            <a:pPr>
              <a:lnSpc>
                <a:spcPct val="107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 детей формируется положительный образ своего тела и принятие себя таким, какой он есть.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ад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" y="152400"/>
            <a:ext cx="6629400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Литература и интернет источники: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5334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Сакович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Н.А. Практика сказкотерапии Санкт-Петербург, «Речь», 2007. - 214 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Зинкевич-Евстигнеева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Т.Д. Путешествие в страну сказок, практическое пособие М., 2004. - с 12 - 59.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Рогов Е.И. Настольная книга практического психолога - Москва, «Владос», 1999. - с. 32 - 274.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Зинкевич-Евстигнеева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Т. Основы сказкотерапии - М.: 2005. - 80 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Соколов Д. Сказки и сказкотерапия - М., 2001. - с 12 - 35.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Зинкевич-Евстигнеева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Т. Путь к волшебству Теория и практика сказкотерапии. - СПб.: «Златоуст», 1998. - 352 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Зинкевич-Евстигнеева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Т. Развивающая сказкотерапия - СПб.: 2006. - 125 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Родари Д. Грамматика фантазии. Введение в искусство придумывания историй»: Прогресс; М.; 1990. - 235 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Пропп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В.Я. Исторические корни волшебной сказки. Л.: ЛГУ, 1986. - с. 53-58.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Соколова Е.Т. Проективные методы исследования личности. Уч. пособие. - М., 1980. - 153 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Головин С.Ю. Словарь практического психолога.: М., 1996.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Стрелкова Л.П. Уроки сказки, Москва 1989 г., 162 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Зинкевич-Евстигнеева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Т.Д. Путешествие в страну сказок», практическое пособие М., 2005.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с. 14-115.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14.Вачков И.В. Сказкотерапия. Развитие самосознания через психологическую сказку. М.: Ось-89, 2001.-369.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15.Карабанова О.В. Игра в коррекции психологического развития ребенка». Уч. пособие М.: «Российское педагогическое агентство», 1997. – 149.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16.Аишева В.П. Сказкотерапия, как метод коррекции. //Казахтан.2030.2004.№3, с.114.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1386</Words>
  <PresentationFormat>Экран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ДетСад</dc:creator>
  <cp:lastModifiedBy>owner</cp:lastModifiedBy>
  <cp:revision>27</cp:revision>
  <dcterms:created xsi:type="dcterms:W3CDTF">2018-12-11T12:29:15Z</dcterms:created>
  <dcterms:modified xsi:type="dcterms:W3CDTF">2025-06-03T05:36:30Z</dcterms:modified>
</cp:coreProperties>
</file>