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65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7487-3D2E-4A75-817D-C22A7F7D5080}" type="datetimeFigureOut">
              <a:rPr lang="ru-RU" smtClean="0"/>
              <a:t>16.11.2024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286B-C2B8-4D85-86A9-D89A6089C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601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7487-3D2E-4A75-817D-C22A7F7D5080}" type="datetimeFigureOut">
              <a:rPr lang="ru-RU" smtClean="0"/>
              <a:t>16.11.2024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286B-C2B8-4D85-86A9-D89A6089C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037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7487-3D2E-4A75-817D-C22A7F7D5080}" type="datetimeFigureOut">
              <a:rPr lang="ru-RU" smtClean="0"/>
              <a:t>16.11.2024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286B-C2B8-4D85-86A9-D89A6089C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03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7487-3D2E-4A75-817D-C22A7F7D5080}" type="datetimeFigureOut">
              <a:rPr lang="ru-RU" smtClean="0"/>
              <a:t>16.11.2024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286B-C2B8-4D85-86A9-D89A6089C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26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7487-3D2E-4A75-817D-C22A7F7D5080}" type="datetimeFigureOut">
              <a:rPr lang="ru-RU" smtClean="0"/>
              <a:t>16.11.2024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286B-C2B8-4D85-86A9-D89A6089C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105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7487-3D2E-4A75-817D-C22A7F7D5080}" type="datetimeFigureOut">
              <a:rPr lang="ru-RU" smtClean="0"/>
              <a:t>16.11.2024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286B-C2B8-4D85-86A9-D89A6089C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07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7487-3D2E-4A75-817D-C22A7F7D5080}" type="datetimeFigureOut">
              <a:rPr lang="ru-RU" smtClean="0"/>
              <a:t>16.11.2024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286B-C2B8-4D85-86A9-D89A6089C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624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7487-3D2E-4A75-817D-C22A7F7D5080}" type="datetimeFigureOut">
              <a:rPr lang="ru-RU" smtClean="0"/>
              <a:t>16.11.2024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286B-C2B8-4D85-86A9-D89A6089C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63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7487-3D2E-4A75-817D-C22A7F7D5080}" type="datetimeFigureOut">
              <a:rPr lang="ru-RU" smtClean="0"/>
              <a:t>16.11.2024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286B-C2B8-4D85-86A9-D89A6089C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767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7487-3D2E-4A75-817D-C22A7F7D5080}" type="datetimeFigureOut">
              <a:rPr lang="ru-RU" smtClean="0"/>
              <a:t>16.11.2024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286B-C2B8-4D85-86A9-D89A6089C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626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7487-3D2E-4A75-817D-C22A7F7D5080}" type="datetimeFigureOut">
              <a:rPr lang="ru-RU" smtClean="0"/>
              <a:t>16.11.2024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286B-C2B8-4D85-86A9-D89A6089C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915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D7487-3D2E-4A75-817D-C22A7F7D5080}" type="datetimeFigureOut">
              <a:rPr lang="ru-RU" smtClean="0"/>
              <a:t>16.11.2024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3286B-C2B8-4D85-86A9-D89A6089C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53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10" Type="http://schemas.openxmlformats.org/officeDocument/2006/relationships/image" Target="../media/image11.jpeg"/><Relationship Id="rId4" Type="http://schemas.openxmlformats.org/officeDocument/2006/relationships/image" Target="../media/image5.jp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97797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10774" y="2568102"/>
            <a:ext cx="6394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Интерактивная игра «Сортировка мусора»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05737" y="4370961"/>
            <a:ext cx="2321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 воспитатель:</a:t>
            </a:r>
          </a:p>
          <a:p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Малофеева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С.Д.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7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727"/>
            <a:ext cx="12192000" cy="684827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87813" y="2049293"/>
            <a:ext cx="82879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рассортировать "мусор" по соответствующим контейнерам.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87813" y="3668815"/>
            <a:ext cx="81388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выполнения задания ребёнок учится сравнивать, делать простейший анализ и классифицировать предметы; знакомится с понятиями "сортировка мусора", "вторичная переработка". Игра направлена на повышение экологической культуры, воспитание бережного отношения к природе.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22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фон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бак стекло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77" y="190166"/>
            <a:ext cx="2181225" cy="3198395"/>
          </a:xfrm>
          <a:prstGeom prst="rect">
            <a:avLst/>
          </a:prstGeom>
        </p:spPr>
      </p:pic>
      <p:pic>
        <p:nvPicPr>
          <p:cNvPr id="4" name="бак металл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2673" y="190166"/>
            <a:ext cx="2064456" cy="3198395"/>
          </a:xfrm>
          <a:prstGeom prst="rect">
            <a:avLst/>
          </a:prstGeom>
        </p:spPr>
      </p:pic>
      <p:pic>
        <p:nvPicPr>
          <p:cNvPr id="5" name="бак пласти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1000" y="190166"/>
            <a:ext cx="2197100" cy="3198395"/>
          </a:xfrm>
          <a:prstGeom prst="rect">
            <a:avLst/>
          </a:prstGeom>
        </p:spPr>
      </p:pic>
      <p:pic>
        <p:nvPicPr>
          <p:cNvPr id="6" name="бак бумага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000" y="190166"/>
            <a:ext cx="2066925" cy="3109495"/>
          </a:xfrm>
          <a:prstGeom prst="rect">
            <a:avLst/>
          </a:prstGeom>
        </p:spPr>
      </p:pic>
      <p:pic>
        <p:nvPicPr>
          <p:cNvPr id="7" name="пластик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24" y="4218338"/>
            <a:ext cx="2051052" cy="2307434"/>
          </a:xfrm>
          <a:prstGeom prst="rect">
            <a:avLst/>
          </a:prstGeom>
        </p:spPr>
      </p:pic>
      <p:pic>
        <p:nvPicPr>
          <p:cNvPr id="8" name="стекло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2900" y="4028013"/>
            <a:ext cx="1946277" cy="2595036"/>
          </a:xfrm>
          <a:prstGeom prst="rect">
            <a:avLst/>
          </a:prstGeom>
        </p:spPr>
      </p:pic>
      <p:pic>
        <p:nvPicPr>
          <p:cNvPr id="9" name="бумага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991" y="4028013"/>
            <a:ext cx="2072575" cy="2763433"/>
          </a:xfrm>
          <a:prstGeom prst="rect">
            <a:avLst/>
          </a:prstGeom>
        </p:spPr>
      </p:pic>
      <p:pic>
        <p:nvPicPr>
          <p:cNvPr id="10" name="металл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8853" y="4317273"/>
            <a:ext cx="1743636" cy="2540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033 -0.40718 L -0.18033 -0.1571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138 -0.48587 L -0.4138 -0.2358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656 -0.45439 L 0.52656 -0.2043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799 -0.42361 L 0.32799 -0.17361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61</Words>
  <Application>Microsoft Office PowerPoint</Application>
  <PresentationFormat>Широкоэкранный</PresentationFormat>
  <Paragraphs>5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Малофеев Иван</dc:creator>
  <cp:lastModifiedBy>Малофеев Иван</cp:lastModifiedBy>
  <cp:revision>5</cp:revision>
  <dcterms:created xsi:type="dcterms:W3CDTF">2024-11-16T10:21:47Z</dcterms:created>
  <dcterms:modified xsi:type="dcterms:W3CDTF">2024-11-16T11:13:27Z</dcterms:modified>
</cp:coreProperties>
</file>